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57" r:id="rId3"/>
    <p:sldId id="260" r:id="rId4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66788" autoAdjust="0"/>
  </p:normalViewPr>
  <p:slideViewPr>
    <p:cSldViewPr snapToGrid="0">
      <p:cViewPr varScale="1">
        <p:scale>
          <a:sx n="73" d="100"/>
          <a:sy n="73" d="100"/>
        </p:scale>
        <p:origin x="20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5C1FC-8434-45FA-AC85-36652E52C9D7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00D553-04D5-4607-B4EB-A7E703597F5A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17141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DE35E2-0FCC-0D6A-67F9-D036C0EB8A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6AEC8D84-BA1F-BE88-914B-6BB5F6F6CB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7D07CE5-4381-59A8-B579-651BC4B46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748DB0A-A4F6-81C9-C99A-521395DFA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E5E3D2A-AFD6-A621-7D31-7A8D0F19E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68939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E23EE-28FE-E297-6F0E-EDD42471B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EBF18F25-5DCB-D2BC-E4CC-981E055C3C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22B9781-4AB7-35F6-0F88-5DEBECAC6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2E30414-367D-8895-1C17-81548D406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D73C5C3-63D8-538D-F370-036BE18F7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92684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E0343C6D-E4E3-8ADA-7C33-9CF43E3B19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D7BA63E4-4532-3E43-3950-749E8A888B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83E9ACC-0E56-F531-E945-6C8F28AEC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755F67B-B577-64BF-0EC9-2CE7D74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39C566D-653A-E2AC-780D-02D8EA66C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6622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287C7F-AC92-5EAC-E3C2-E312423B1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687FCF2-0BBC-F587-6A1A-82BCDA615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A65A4C0-2176-3921-F0B3-11A078990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E469E60-C954-AEBC-16FE-7295545F9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0E074B0-2132-E9E2-7C44-ABA469A88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77679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9CFA1E-2F46-910A-CBD8-937C7058A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2C07BB9-6760-E5B0-1590-DCAB525A0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5F557D2-A155-EB24-E216-1B4462D18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43865A4-6872-ED6E-2E4A-85B927140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0D39750-84EB-06A1-175F-C6A3606B6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67534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B4BC0C-171A-4AD1-F387-BBD9EFAA1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D133A16-B388-0424-000C-061E6B0E15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E2429C1-7682-E53F-F8AE-BD7DF9C35F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66AA7A8-4DF3-2C69-164C-E86B3A3AB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E9400CD-93D9-CF9C-9128-FB6368D92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18A1A8CA-D24A-F1F1-858E-A64F8B37B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56915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6D7D95-56DE-3BEF-DA4C-42409671A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BB671FA-F21F-55A7-955A-40C59B0DD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A5D4D15-9FC4-B303-86E4-7CAEA5767C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273619F9-E8EE-8D46-985A-F281715997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8D19787A-1667-4691-4D47-E7FC626464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E3404215-6775-99B0-E8E3-70AC343A5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BA1E6415-D7E0-7C99-4195-4F4F74E18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6C4543BB-EA5D-A2E5-7FFE-21CF4BB9A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9100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925931-BB22-7C3C-2092-9CA598237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B52B0990-CEC2-F73A-5633-0241A9CA6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5C83998F-0253-5A3F-F602-E892E2E34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70642E4D-41AF-08EE-97FA-0308E8AD8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8822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5381336D-AE3D-77C7-7649-3ED6CDEE5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E12C78CD-D5D2-AB4B-EA0C-E2BF31B5B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C2687F9C-07A8-A8E3-2618-8012E280E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34113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8DF633-9F9F-9F3B-8D8A-DA1FB94BC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47AC9F9-BF10-7DDD-E7F1-A50A5C9173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B6DBE23-98CC-1A4A-85AB-DE69C2F2C1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97807E7A-311F-8E8E-31CC-32583BCD9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0959D79-CFDC-2EED-691A-85D865F5C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8D87A01-C4B8-A2CC-EB20-8614FD817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59017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CC04D6-ED50-FBB4-1B3B-6D1E82BF6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DAEEDDF2-F7DE-9167-902F-75577E7FC8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F52F7E21-1382-0A6A-2CB5-08898F0720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4E3796D-85F0-1FF9-E1DB-FC6E18524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2563A8A2-28EB-6930-4BE8-AEC58A54F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8C78B6F-B05B-7001-F212-0E6C24D1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04618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8A256651-5EEC-DA55-6D70-87F703B01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DFC9DD8-30C1-0A8A-D656-41711A85C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A6B17CB-4879-1D6E-CE1E-25DCDDF70B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BF364-8CB4-4288-BC96-09E4BF9AFB30}" type="datetimeFigureOut">
              <a:rPr lang="da-DK" smtClean="0"/>
              <a:t>29-03-2023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BE99636-EA9E-B38C-F0F4-A074AF6727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ADB14A6-A1D2-1224-20F1-167FC095E3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9F58C-1E18-4C0E-BCDB-27386B29A70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5404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ur04.safelinks.protection.outlook.com/?url=https%3A%2F%2Fexperience.arcgis.com%2Fexperience%2Fc73935b3c03a409e8b550e790643f355%2F&amp;data=05%7C01%7Cjgje%40erhvervshusfyn.dk%7C5ac7def1e84e4d87836d08db2eca593e%7Cc8b8086410664bbfa9951ccbdf50454e%7C0%7C0%7C638155218841178964%7CUnknown%7CTWFpbGZsb3d8eyJWIjoiMC4wLjAwMDAiLCJQIjoiV2luMzIiLCJBTiI6Ik1haWwiLCJXVCI6Mn0%3D%7C3000%7C%7C%7C&amp;sdata=x0ET3xIx7Ux7GBiRaIkRNCnwkD5VMk6CMZvO%2FUBQKuI%3D&amp;reserved=0" TargetMode="External"/><Relationship Id="rId2" Type="http://schemas.openxmlformats.org/officeDocument/2006/relationships/hyperlink" Target="https://arcg.is/jmvm4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89C9AF-7EE7-F050-22AF-BDA18C8BD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GeoInfo</a:t>
            </a:r>
            <a:r>
              <a:rPr lang="da-DK" dirty="0"/>
              <a:t> – Solcelleparker og Vindmøllekort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ECE6661-C0F9-E273-1E6C-862844C747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6798"/>
            <a:ext cx="10515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da-DK" sz="2800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Links til løsninger:</a:t>
            </a:r>
          </a:p>
          <a:p>
            <a:r>
              <a:rPr lang="da-DK" sz="2800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Solcelleparker: </a:t>
            </a:r>
            <a:r>
              <a:rPr lang="da-DK" sz="2800" b="0" i="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2" tooltip="Oprindelig URL-adresse: https://arcg.is/jmvm41. Klik eller tryk, hvis du har tillid til dette link."/>
              </a:rPr>
              <a:t>https://arcg.is/jmvm41</a:t>
            </a:r>
            <a:endParaRPr lang="da-DK" sz="2800" b="0" i="0" dirty="0">
              <a:solidFill>
                <a:srgbClr val="242424"/>
              </a:solidFill>
              <a:effectLst/>
              <a:latin typeface="Calibri" panose="020F0502020204030204" pitchFamily="34" charset="0"/>
            </a:endParaRPr>
          </a:p>
          <a:p>
            <a:r>
              <a:rPr lang="da-DK" sz="2800" b="0" i="0" dirty="0">
                <a:solidFill>
                  <a:srgbClr val="242424"/>
                </a:solidFill>
                <a:effectLst/>
                <a:latin typeface="Calibri" panose="020F0502020204030204" pitchFamily="34" charset="0"/>
              </a:rPr>
              <a:t>Vindmøllekort: </a:t>
            </a:r>
            <a:r>
              <a:rPr lang="da-DK" sz="2800" b="0" i="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 tooltip="Oprindelig URL-adresse: https://experience.arcgis.com/experience/c73935b3c03a409e8b550e790643f355/. Klik eller tryk, hvis du har tillid til dette link."/>
              </a:rPr>
              <a:t>https://experience.arcgis.com/experience/c73935b3c03a409e8b550e790643f355/</a:t>
            </a:r>
            <a:endParaRPr lang="da-DK" sz="2800" b="0" i="0" dirty="0">
              <a:solidFill>
                <a:srgbClr val="242424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0B9C687F-3553-12AF-5E4F-29785CE0E6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498800"/>
            <a:ext cx="5003074" cy="2709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65E4746F-05D5-BB51-F142-D724D3F9FD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2315" y="3498801"/>
            <a:ext cx="5003074" cy="2709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8394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EDBEDBA6-1C8E-7674-6B77-1FB4C2D69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893" y="375193"/>
            <a:ext cx="7276011" cy="3941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EE90A828-7CEF-ACDB-A7AB-9E41AF191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371" y="2345779"/>
            <a:ext cx="7123611" cy="3858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201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>
            <a:extLst>
              <a:ext uri="{FF2B5EF4-FFF2-40B4-BE49-F238E27FC236}">
                <a16:creationId xmlns:a16="http://schemas.microsoft.com/office/drawing/2014/main" id="{7640EE16-575E-6859-1EF6-119281493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892" y="392338"/>
            <a:ext cx="7244359" cy="3924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C367E74A-7841-69CB-91C4-6D64722D9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371" y="2354352"/>
            <a:ext cx="7123611" cy="3858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9071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32</Words>
  <Application>Microsoft Office PowerPoint</Application>
  <PresentationFormat>Widescreen</PresentationFormat>
  <Paragraphs>4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Office-tema</vt:lpstr>
      <vt:lpstr>GeoInfo – Solcelleparker og Vindmøllekort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GeoInfo – Solcelleparker og Vindmøllekort</dc:title>
  <dc:creator>Jesper Gaardboe Jensen</dc:creator>
  <cp:lastModifiedBy>Jesper Gaardboe Jensen</cp:lastModifiedBy>
  <cp:revision>1</cp:revision>
  <dcterms:created xsi:type="dcterms:W3CDTF">2023-03-29T07:58:57Z</dcterms:created>
  <dcterms:modified xsi:type="dcterms:W3CDTF">2023-03-29T08:09:01Z</dcterms:modified>
</cp:coreProperties>
</file>